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31000" cy="98552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99"/>
    <a:srgbClr val="660033"/>
    <a:srgbClr val="FC3601"/>
    <a:srgbClr val="447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0" autoAdjust="0"/>
    <p:restoredTop sz="88632" autoAdjust="0"/>
  </p:normalViewPr>
  <p:slideViewPr>
    <p:cSldViewPr>
      <p:cViewPr varScale="1">
        <p:scale>
          <a:sx n="79" d="100"/>
          <a:sy n="79" d="100"/>
        </p:scale>
        <p:origin x="79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2430" y="54"/>
      </p:cViewPr>
      <p:guideLst>
        <p:guide orient="horz" pos="310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63075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05FB22B-947E-0140-B12C-22523810D68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0963" y="739775"/>
            <a:ext cx="65690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712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63075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D8A60CD-1CB8-DC47-9CA3-0D675122A78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8112224" y="6453336"/>
            <a:ext cx="2844800" cy="2492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5A038B7-5E89-804C-8FCB-A6ACDD556C0C}" type="slidenum">
              <a:rPr lang="en-GB" altLang="de-DE" smtClean="0"/>
              <a:pPr>
                <a:defRPr/>
              </a:pPr>
              <a:t>‹Nr.›</a:t>
            </a:fld>
            <a:endParaRPr lang="en-GB" altLang="de-DE" dirty="0"/>
          </a:p>
        </p:txBody>
      </p:sp>
    </p:spTree>
    <p:extLst>
      <p:ext uri="{BB962C8B-B14F-4D97-AF65-F5344CB8AC3E}">
        <p14:creationId xmlns:p14="http://schemas.microsoft.com/office/powerpoint/2010/main" val="72835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8112224" y="6458743"/>
            <a:ext cx="2844800" cy="2492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9CE42C-7E48-234B-B4A8-4B880225287C}" type="slidenum">
              <a:rPr lang="en-GB" altLang="de-DE" smtClean="0"/>
              <a:pPr>
                <a:defRPr/>
              </a:pPr>
              <a:t>‹Nr.›</a:t>
            </a:fld>
            <a:endParaRPr lang="en-GB" altLang="de-DE" dirty="0"/>
          </a:p>
        </p:txBody>
      </p:sp>
    </p:spTree>
    <p:extLst>
      <p:ext uri="{BB962C8B-B14F-4D97-AF65-F5344CB8AC3E}">
        <p14:creationId xmlns:p14="http://schemas.microsoft.com/office/powerpoint/2010/main" val="75601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A48B8-3861-2144-B2CE-625CDCEDB0CB}" type="slidenum">
              <a:rPr lang="en-GB" altLang="de-DE"/>
              <a:pPr>
                <a:defRPr/>
              </a:pPr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84106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39D8-C6B0-0845-B944-D1263538B452}" type="slidenum">
              <a:rPr lang="en-GB" altLang="de-DE"/>
              <a:pPr>
                <a:defRPr/>
              </a:pPr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88555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F84B3-90B5-D24D-8101-D29C7B02536D}" type="slidenum">
              <a:rPr lang="en-GB" altLang="de-DE"/>
              <a:pPr>
                <a:defRPr/>
              </a:pPr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4455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FCFE3-14F5-4B4B-9ED9-FD3973ADB883}" type="slidenum">
              <a:rPr lang="en-GB" altLang="de-DE"/>
              <a:pPr>
                <a:defRPr/>
              </a:pPr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74171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/>
              <a:t>Titelmasterformat durch Klicken bearbeiten</a:t>
            </a:r>
            <a:endParaRPr lang="en-GB" altLang="en-US" dirty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  <a:endParaRPr lang="en-GB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84232" y="6458743"/>
            <a:ext cx="2844800" cy="2492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000" smtClean="0">
                <a:solidFill>
                  <a:schemeClr val="bg1"/>
                </a:solidFill>
                <a:latin typeface="Calibri" charset="0"/>
              </a:defRPr>
            </a:lvl1pPr>
          </a:lstStyle>
          <a:p>
            <a:pPr>
              <a:defRPr/>
            </a:pPr>
            <a:fld id="{EFD4E86D-B980-2444-8A06-96C9BE4E170D}" type="slidenum">
              <a:rPr lang="en-GB" altLang="de-DE" smtClean="0"/>
              <a:pPr>
                <a:defRPr/>
              </a:pPr>
              <a:t>‹Nr.›</a:t>
            </a:fld>
            <a:endParaRPr lang="en-GB" alt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597D9BC-84FB-4881-87EA-4D65343960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376" y="5884155"/>
            <a:ext cx="2495600" cy="10012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FC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BCA72-7D83-4F59-83BE-5EDE3BB4B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93987"/>
            <a:ext cx="10363200" cy="1470025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745447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Benutzerdefiniertes Design</vt:lpstr>
      <vt:lpstr>PowerPoint-Präsentation</vt:lpstr>
    </vt:vector>
  </TitlesOfParts>
  <Company>Mac Vokativ14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rgregergerg</dc:title>
  <dc:creator>Mac Vokativ14</dc:creator>
  <cp:lastModifiedBy>Nabila Ashri</cp:lastModifiedBy>
  <cp:revision>106</cp:revision>
  <cp:lastPrinted>2005-08-17T08:15:08Z</cp:lastPrinted>
  <dcterms:created xsi:type="dcterms:W3CDTF">2005-08-15T15:01:52Z</dcterms:created>
  <dcterms:modified xsi:type="dcterms:W3CDTF">2023-05-04T10:31:38Z</dcterms:modified>
</cp:coreProperties>
</file>